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21650B1-9EB6-40C0-B2D2-23AEEB21483A}">
          <p14:sldIdLst>
            <p14:sldId id="256"/>
            <p14:sldId id="263"/>
            <p14:sldId id="257"/>
            <p14:sldId id="258"/>
            <p14:sldId id="259"/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2E2AF-D49E-4A37-921C-8BA9861E813D}" type="datetimeFigureOut">
              <a:rPr lang="ru-RU" smtClean="0"/>
              <a:t>01.11.2023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0DA79-AF0A-4AC8-8940-B8DB482E2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294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0DA79-AF0A-4AC8-8940-B8DB482E21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5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653136"/>
            <a:ext cx="6400800" cy="17526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глухих 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слабослышащих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 в 1928 году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1702" y="476672"/>
            <a:ext cx="7700392" cy="118199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К)ОШИГС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Ze95\Desktop\ПРОЕКТ\1\IMG_43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07" y="2060848"/>
            <a:ext cx="3536181" cy="2357454"/>
          </a:xfrm>
          <a:prstGeom prst="roundRect">
            <a:avLst>
              <a:gd name="adj" fmla="val 2040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877542"/>
      </p:ext>
    </p:extLst>
  </p:cSld>
  <p:clrMapOvr>
    <a:masterClrMapping/>
  </p:clrMapOvr>
  <p:transition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9896" y="2855400"/>
            <a:ext cx="8237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для детей с нарушением слуха «Мы вместе»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современных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реабилитацию и абилитацию детей с ОВЗ.</a:t>
            </a:r>
          </a:p>
        </p:txBody>
      </p:sp>
      <p:pic>
        <p:nvPicPr>
          <p:cNvPr id="4098" name="Picture 2" descr="C:\Users\Ze95\Desktop\IMG_9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66814"/>
            <a:ext cx="2519175" cy="1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e95\Desktop\IMG_9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44718"/>
            <a:ext cx="2519175" cy="16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e95\Desktop\IMG_94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519175" cy="1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Ze95\Desktop\IMG_81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66815"/>
            <a:ext cx="2519175" cy="16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Ze95\Desktop\IMG_82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08" y="548680"/>
            <a:ext cx="2519175" cy="1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869160"/>
            <a:ext cx="4896544" cy="23837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современных технологий реабилитации для детей с нарушением слуха позволяет устранять грубые дефекты произношения.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701" y="332656"/>
            <a:ext cx="5400600" cy="18722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направленная на формирование  речевого слуха и произносительной стороны устной 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звукоусиливающей аппаратуры индивидуального и коллективного использования.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Ze95\Desktop\ПРОЕКТ\2\IMG_3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59" y="4509120"/>
            <a:ext cx="2936127" cy="1957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C:\Users\Ze95\Desktop\ПРОЕКТ\2\IMG_8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9154"/>
            <a:ext cx="2885853" cy="1923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4" name="Picture 2" descr="C:\Users\Ze95\Desktop\IMG_32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59" y="725252"/>
            <a:ext cx="2885852" cy="1923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0339459"/>
      </p:ext>
    </p:extLst>
  </p:cSld>
  <p:clrMapOvr>
    <a:masterClrMapping/>
  </p:clrMapOvr>
  <p:transition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0367" y="4481736"/>
            <a:ext cx="3384377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подростков стойкой мотивации, направленной на осмысленный подход к обучению.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2127"/>
            <a:ext cx="2880320" cy="21302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 и индивидуальные  занятия с психологом , направленные на  снятие психоэмоционального напряжения.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Ze95\Desktop\ПРОЕКТ\3\IMG_7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8" y="4527774"/>
            <a:ext cx="2311696" cy="15411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C:\Users\Ze95\Desktop\ПРОЕКТ\3\IMG_8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8" y="476672"/>
            <a:ext cx="2311696" cy="15411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C:\Users\Ze95\Desktop\ПРОЕКТ\3\IMG_8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646"/>
            <a:ext cx="2311695" cy="1541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3" name="Picture 5" descr="C:\Users\Ze95\Desktop\ПРОЕКТ\3\IMG_8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4" y="476673"/>
            <a:ext cx="2311696" cy="1541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4" name="Picture 6" descr="C:\Users\Ze95\Desktop\ПРОЕКТ\3\IMG_89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4" y="4527775"/>
            <a:ext cx="2311696" cy="15411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35039151"/>
      </p:ext>
    </p:extLst>
  </p:cSld>
  <p:clrMapOvr>
    <a:masterClrMapping/>
  </p:clrMapOvr>
  <p:transition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348880"/>
            <a:ext cx="8750776" cy="15841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проводимые в рамках спортивно - оздоровительной формы: «Спортивные праздники  и мероприятия»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Ze95\Desktop\ПРОЕКТ\4\IMG_38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288264" cy="1525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e95\Desktop\ПРОЕКТ\4\IMG_38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291771" cy="1527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076" name="Picture 4" descr="C:\Users\Ze95\Desktop\ПРОЕКТ\4\IMG_39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45776"/>
            <a:ext cx="2288931" cy="1525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Ze95\Desktop\ПРОЕКТ\4\IMG_39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53454"/>
            <a:ext cx="2288265" cy="1525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Ze95\Desktop\ПРОЕКТ\4\IMG_43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60688"/>
            <a:ext cx="2266565" cy="1511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e95\Desktop\IMG_787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9131"/>
            <a:ext cx="2266566" cy="1511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09640"/>
      </p:ext>
    </p:extLst>
  </p:cSld>
  <p:clrMapOvr>
    <a:masterClrMapping/>
  </p:clrMapOvr>
  <p:transition spd="med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708920"/>
            <a:ext cx="7488832" cy="1469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успешной самореализации, расширение знаний о многообразии мира профессии, способствует социализации детей с ОВЗ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Ze95\Desktop\ПРОЕКТ\5\IMG_4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555316"/>
            <a:ext cx="216024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Ze95\Desktop\ПРОЕКТ\5\IMG_5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4442"/>
            <a:ext cx="2161942" cy="1441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Ze95\Desktop\ПРОЕКТ\5\IMG_80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76" y="4555316"/>
            <a:ext cx="216024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C:\Users\Ze95\Desktop\ПРОЕКТ\5\IMG_81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55316"/>
            <a:ext cx="216024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C:\Users\Ze95\Desktop\ПРОЕКТ\5\IMG_88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5577"/>
            <a:ext cx="2160240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76859854"/>
      </p:ext>
    </p:extLst>
  </p:cSld>
  <p:clrMapOvr>
    <a:masterClrMapping/>
  </p:clrMapOvr>
  <p:transition spd="med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5856" y="-459432"/>
            <a:ext cx="2664296" cy="661260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 и приобщение детей с ОВЗ к культурным ценностям является одной из главных основ социальной адаптации детей с ОВЗ. Это способствует формированию нравственных качеств, образов поведения, психологических установок, социальных норм и ценностей , позволяющих детям с ОВЗ успешно функционировать в обществе.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Ze95\Desktop\ПРОЕКТ\6\IMG_3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720375"/>
            <a:ext cx="2331843" cy="1554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3" name="Picture 3" descr="C:\Users\Ze95\Desktop\ПРОЕКТ\6\IMG_3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780" y="2720375"/>
            <a:ext cx="2331843" cy="1554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C:\Users\Ze95\Desktop\ПРОЕКТ\6\IMG_4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331844" cy="1554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6" name="Picture 6" descr="C:\Users\Ze95\Desktop\ПРОЕКТ\6\IMG_49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00" y="4725144"/>
            <a:ext cx="2331844" cy="1554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0" name="Picture 2" descr="C:\Users\Ze95\Desktop\IMG_47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596" y="465216"/>
            <a:ext cx="2366210" cy="15774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C:\Users\Ze95\Desktop\IMG_869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331843" cy="1554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6248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Tm="10000">
        <p14:reveal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564904"/>
            <a:ext cx="7742238" cy="114719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honeycomb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629</TotalTime>
  <Words>187</Words>
  <Application>Microsoft Office PowerPoint</Application>
  <PresentationFormat>Экран (4:3)</PresentationFormat>
  <Paragraphs>13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Constantia</vt:lpstr>
      <vt:lpstr>Times New Roman</vt:lpstr>
      <vt:lpstr>Wingdings 2</vt:lpstr>
      <vt:lpstr>Бумажная</vt:lpstr>
      <vt:lpstr>ГБОУ “С(К)ОШИГС”</vt:lpstr>
      <vt:lpstr>Презентация PowerPoint</vt:lpstr>
      <vt:lpstr>Индивидуальная и групповая  работа, направленная на формирование  речевого слуха и произносительной стороны устной  речи с использованием звукоусиливающей аппаратуры индивидуального и коллективного использования.</vt:lpstr>
      <vt:lpstr>Групповые  и индивидуальные  занятия с психологом , направленные на  снятие психоэмоционального напряжения.</vt:lpstr>
      <vt:lpstr>Мероприятия, проводимые в рамках спортивно - оздоровительной формы: «Спортивные праздники  и мероприятия» </vt:lpstr>
      <vt:lpstr>Презентация PowerPoint</vt:lpstr>
      <vt:lpstr>Трудовое воспитание и приобщение детей с ОВЗ к культурным ценностям является одной из главных основ социальной адаптации детей с ОВЗ. Это способствует формированию нравственных качеств, образов поведения, психологических установок, социальных норм и ценностей , позволяющих детям с ОВЗ успешно функционировать в обществе.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Ск Ошигс</dc:title>
  <dc:creator>Windows 10</dc:creator>
  <cp:lastModifiedBy>Пользователь</cp:lastModifiedBy>
  <cp:revision>60</cp:revision>
  <dcterms:created xsi:type="dcterms:W3CDTF">2023-10-23T11:17:48Z</dcterms:created>
  <dcterms:modified xsi:type="dcterms:W3CDTF">2023-11-01T08:45:48Z</dcterms:modified>
</cp:coreProperties>
</file>